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BF6B-3DBD-5C4E-B2D4-1C0462F3F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DA96A-BC44-0440-B54C-B4AF8544D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B58E-72FA-274E-BA09-A23E9FA7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CA467-2526-8941-8DCB-F04BEEB7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5AAED-2783-5141-B92C-5E0D95B6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C7A9-7FE9-9D47-B19C-2E4FCCF8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5CE10-A14C-6444-9726-54E12D11A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F7875-2F0C-D24B-8CBB-193F0850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9354-F017-1842-828C-4C9840DE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1D9B-E41E-E848-9EA8-4B9C50E1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4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C54F99-3137-594B-98AF-F027D5613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72AFB-27B3-9C47-AE9A-3F8442298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E5FC1-D50A-F149-9BCA-6903AB06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53CA-B1EA-C146-B2A3-75B17D81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A8E5-F1B9-7447-A526-EAB256BA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4A00-50F6-2D49-A236-E6400DFC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A6F72-A40B-0C4D-A038-49C953378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8564-A8E2-7A46-8424-E9C41FA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4F7A8-2127-9141-81A4-B97FFA19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397E8-6049-C54A-B625-7D9D25727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3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6CE50-5B0A-F645-A38D-415B85DA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37787-7872-D44F-A8D3-818B699D0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0E8F0-EAEF-3841-8E17-F8FDC300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62E6-0B5A-1943-B3AB-2629AD2E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3AA0B-CEF0-CA4B-B98E-CAD6911F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D9EA-4A20-244A-94B7-04B4AC5B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28B0F-C154-8F4C-9B35-AD5CC2B81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3A08B-25E5-BA44-8C60-8A69E934A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FC4DD-F9BC-1F46-A252-5CF54EBA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014A3-5053-E441-93B4-BB9ABD33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E34DD-995D-614A-BF52-26FBD87A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FF65-0686-B846-BF79-BC473531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6C515-C2BA-EB4E-BE3C-FCBDB9BED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32FD2-20A6-4C49-A02F-FD6988F37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51CA7-6F78-9C49-8A9B-2905EB22D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B0E14-D8E2-1848-8B17-146BE5DD8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899B6-4A80-9947-AF79-180D855C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7A42B-5C3D-6842-B6A6-37EB3BFC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B93B9-4C36-F743-93B5-8CC79CF3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3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1007-062F-864C-82C5-C745904D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BCC4B-346D-194E-813E-C1CC0771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B1FDC-08E4-0D41-BEF3-7630415F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3F2B-D138-D24D-BF55-162ADAD4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97669-7E28-584C-A089-EC064414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B56801-34D7-5C49-94EB-694BCD07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251D8-FEFE-584B-87BC-C2706DE4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34F4-69C0-B54E-B417-36E4F69F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E4533-DA9C-214D-B2BB-C43A7578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4527C-B689-2649-8097-4457ECF41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48476-A6F3-954E-A379-A63709D2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C44A2-8BBD-524B-A424-DB91183E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95056-E7F7-F041-BB43-38BFDB97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22E3-9609-6549-A907-E3C5B156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7C5458-27F1-E147-970E-44226C8A4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4E472-157D-8F49-B1F5-7554BB4E1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78A0F-AFB2-6946-A5BC-BB40A028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69D5-4E47-584F-8AFD-C3A31B6BB251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4047F-1E5A-7347-ABFD-E8E8541D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F495C-D9BE-2944-B167-FD312C78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3C09-BFAB-8346-A5B7-A7286A43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9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F150C-6FE6-1941-A4BE-D20AFD4E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3EE8F-54CB-824F-9029-4D1393944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4E4A7-E681-CB4C-9B46-AD6E5E28C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EF69D5-4E47-584F-8AFD-C3A31B6BB251}" type="datetimeFigureOut">
              <a:rPr lang="en-US" smtClean="0"/>
              <a:pPr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E7340-270E-0345-9F1D-D1962A473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522CE-16C8-D348-8AEA-B206F970C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3343C09-BFAB-8346-A5B7-A7286A43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9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8518-457C-BA4C-9004-A39869F36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69ACF-5A41-7E48-9EBD-FA8CE32474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4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2B0929-DA51-E849-BFE4-E96010D017B2}" vid="{1E1F553E-9CE3-D341-A26F-5A3A411F55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Nichols</dc:creator>
  <cp:lastModifiedBy>Shawn Nichols</cp:lastModifiedBy>
  <cp:revision>2</cp:revision>
  <dcterms:created xsi:type="dcterms:W3CDTF">2021-04-14T12:59:38Z</dcterms:created>
  <dcterms:modified xsi:type="dcterms:W3CDTF">2021-04-14T13:40:52Z</dcterms:modified>
</cp:coreProperties>
</file>